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Average"/>
      <p:regular r:id="rId15"/>
    </p:embeddedFont>
    <p:embeddedFont>
      <p:font typeface="Oswald"/>
      <p:regular r:id="rId16"/>
      <p:bold r:id="rId17"/>
    </p:embeddedFont>
    <p:embeddedFont>
      <p:font typeface="Merriweather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Merriweather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verage-regular.fntdata"/><Relationship Id="rId14" Type="http://schemas.openxmlformats.org/officeDocument/2006/relationships/slide" Target="slides/slide9.xml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erriweather-bold.fntdata"/><Relationship Id="rId6" Type="http://schemas.openxmlformats.org/officeDocument/2006/relationships/slide" Target="slides/slide1.xml"/><Relationship Id="rId18" Type="http://schemas.openxmlformats.org/officeDocument/2006/relationships/font" Target="fonts/Merriweathe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ea7073e352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ea7073e352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ea7073e352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ea7073e352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Marshall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a7073e352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ea7073e352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Marshall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a7073e352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ea7073e352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Marshall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a7073e352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a7073e352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that this is abridged, more details in SDP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a7073e352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a7073e352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 plans for these risks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a7073e352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a7073e352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a7073e35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a7073e35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Summarize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Dart Scoreboard SDP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Tyler Ball, Anthony Dohogne, </a:t>
            </a:r>
            <a:r>
              <a:rPr lang="en"/>
              <a:t>Ben Houser, </a:t>
            </a:r>
            <a:r>
              <a:rPr lang="en"/>
              <a:t>and Marshall Rosenhoover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Marshall Rosenhoover - Technical Lead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Ben Houser - Tools Lead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Anthony Dohogne - Team Lead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Tyler Ball - CM Lead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Kelly Sparks - Technical Writer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LJ Rhodes - Technical Writer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537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Software to display a dart scoreboard &amp; track dart scores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Scorekeeper uses a GUI to enter in dart throws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Software k</a:t>
            </a:r>
            <a:r>
              <a:rPr lang="en"/>
              <a:t>eeps</a:t>
            </a:r>
            <a:r>
              <a:rPr lang="en"/>
              <a:t> track of player statistics in a persistent database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Software d</a:t>
            </a:r>
            <a:r>
              <a:rPr lang="en"/>
              <a:t>isplays</a:t>
            </a:r>
            <a:r>
              <a:rPr lang="en"/>
              <a:t> interesting statistics on the scoreboard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Scorekeeper can enter player information using a GUI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Scorekeeper can select match &amp; tournament information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1300" y="1435475"/>
            <a:ext cx="3147899" cy="2850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</a:t>
            </a:r>
            <a:r>
              <a:rPr lang="en"/>
              <a:t>Decisions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Python as the primar</a:t>
            </a:r>
            <a:r>
              <a:rPr lang="en"/>
              <a:t>y development language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GitHub for version control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ClickUp for project management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Discord for team communication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Meet online due to busy schedules</a:t>
            </a:r>
            <a:endParaRPr/>
          </a:p>
        </p:txBody>
      </p:sp>
      <p:pic>
        <p:nvPicPr>
          <p:cNvPr descr="What is Python Coding? | Coding for Kids Ages 11+ | Juni Learning"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225" y="1926800"/>
            <a:ext cx="2642076" cy="2642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Epics &amp; Sprints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334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Documentation Prep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Front-end Development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Back-end Development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Testing &amp; Verification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 txBox="1"/>
          <p:nvPr/>
        </p:nvSpPr>
        <p:spPr>
          <a:xfrm>
            <a:off x="3655800" y="1152475"/>
            <a:ext cx="39033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Sprint 1 - Planning and Documentation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Sprint 2 - Base Prototype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Sprint 3 - Detailed Prototype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Sprint 4 - GUI Prototype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Sprint 5 - Testing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a scorekeeper, I can use a menu to set up match info (player names, number of legs, date, etc)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a scorekeeper, I can enter in throws using a dartboard GUI to update the scoreboard.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a user, I want player information saved between uses of the application.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a user, I want the application to calculate winning throws.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Risks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6034" lvl="0" marL="457200" rtl="0" algn="l">
              <a:spcBef>
                <a:spcPts val="1800"/>
              </a:spcBef>
              <a:spcAft>
                <a:spcPts val="0"/>
              </a:spcAft>
              <a:buSzPts val="2164"/>
              <a:buChar char="●"/>
            </a:pPr>
            <a:r>
              <a:rPr lang="en" sz="2164"/>
              <a:t>Sickness - High </a:t>
            </a:r>
            <a:endParaRPr sz="2164"/>
          </a:p>
          <a:p>
            <a:pPr indent="-366034" lvl="0" marL="457200" rtl="0" algn="l">
              <a:spcBef>
                <a:spcPts val="0"/>
              </a:spcBef>
              <a:spcAft>
                <a:spcPts val="0"/>
              </a:spcAft>
              <a:buSzPts val="2164"/>
              <a:buChar char="●"/>
            </a:pPr>
            <a:r>
              <a:rPr lang="en" sz="2164"/>
              <a:t>Alternate engagements - Very High</a:t>
            </a:r>
            <a:endParaRPr sz="2164"/>
          </a:p>
          <a:p>
            <a:pPr indent="-366034" lvl="0" marL="457200" rtl="0" algn="l">
              <a:spcBef>
                <a:spcPts val="0"/>
              </a:spcBef>
              <a:spcAft>
                <a:spcPts val="0"/>
              </a:spcAft>
              <a:buSzPts val="2164"/>
              <a:buChar char="●"/>
            </a:pPr>
            <a:r>
              <a:rPr lang="en" sz="2164"/>
              <a:t>Lack of experience - Medium</a:t>
            </a:r>
            <a:endParaRPr sz="2164"/>
          </a:p>
          <a:p>
            <a:pPr indent="-366034" lvl="0" marL="457200" rtl="0" algn="l">
              <a:spcBef>
                <a:spcPts val="0"/>
              </a:spcBef>
              <a:spcAft>
                <a:spcPts val="0"/>
              </a:spcAft>
              <a:buSzPts val="2164"/>
              <a:buChar char="●"/>
            </a:pPr>
            <a:r>
              <a:rPr lang="en" sz="2164"/>
              <a:t>Loss of team members - Very Low</a:t>
            </a:r>
            <a:endParaRPr sz="2164"/>
          </a:p>
          <a:p>
            <a:pPr indent="-366034" lvl="0" marL="457200" rtl="0" algn="l">
              <a:spcBef>
                <a:spcPts val="0"/>
              </a:spcBef>
              <a:spcAft>
                <a:spcPts val="0"/>
              </a:spcAft>
              <a:buSzPts val="2164"/>
              <a:buChar char="●"/>
            </a:pPr>
            <a:r>
              <a:rPr lang="en" sz="2164"/>
              <a:t>Loss of Data - Low</a:t>
            </a:r>
            <a:endParaRPr sz="2164"/>
          </a:p>
          <a:p>
            <a:pPr indent="-366034" lvl="0" marL="457200" rtl="0" algn="l">
              <a:spcBef>
                <a:spcPts val="0"/>
              </a:spcBef>
              <a:spcAft>
                <a:spcPts val="0"/>
              </a:spcAft>
              <a:buSzPts val="2164"/>
              <a:buChar char="●"/>
            </a:pPr>
            <a:r>
              <a:rPr lang="en" sz="2164"/>
              <a:t>Equipment Failure - Low</a:t>
            </a:r>
            <a:endParaRPr sz="2164"/>
          </a:p>
          <a:p>
            <a:pPr indent="0" lvl="0" marL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5849" y="1152475"/>
            <a:ext cx="2554049" cy="256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&amp; Research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 Documentation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Fulfill Team Role Responsibilities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Commit and Push Changes to GitHub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and Debug Code Additions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 Weekly Report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800">
                <a:latin typeface="Merriweather"/>
                <a:ea typeface="Merriweather"/>
                <a:cs typeface="Merriweather"/>
                <a:sym typeface="Merriweather"/>
              </a:rPr>
              <a:t>FIN</a:t>
            </a:r>
            <a:endParaRPr sz="4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